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Oswald" panose="020B0604020202020204" charset="0"/>
      <p:regular r:id="rId14"/>
      <p:bold r:id="rId1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BEBD58-A9E5-4828-8B8E-91CAEAC5CF0A}">
  <a:tblStyle styleId="{3ABEBD58-A9E5-4828-8B8E-91CAEAC5CF0A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1096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7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70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Gyms can be crowded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May not be any available equipment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Can’t check to see how busy it is before going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Gym owners don’t know how much use  a particular piece of equipment gets</a:t>
            </a:r>
          </a:p>
        </p:txBody>
      </p:sp>
    </p:spTree>
    <p:extLst>
      <p:ext uri="{BB962C8B-B14F-4D97-AF65-F5344CB8AC3E}">
        <p14:creationId xmlns:p14="http://schemas.microsoft.com/office/powerpoint/2010/main" val="400511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90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0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12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28571"/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Transparency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intend to be upfront with what happens to the customer’s data, if they sign on for a personal plan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Stewardship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intend to provide the management staff with the tools to analyze gym usage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Trust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intend to keep the customer’s information secure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intend to give a dependable and reliable experience to the customer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Delightful Harmony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intend to make our system a joy to use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27272"/>
              <a:buFont typeface="Average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encouraging them to go to them gym, which promotes the human value of health and a complete existence. </a:t>
            </a:r>
          </a:p>
        </p:txBody>
      </p:sp>
    </p:spTree>
    <p:extLst>
      <p:ext uri="{BB962C8B-B14F-4D97-AF65-F5344CB8AC3E}">
        <p14:creationId xmlns:p14="http://schemas.microsoft.com/office/powerpoint/2010/main" val="190332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Delightful harmony could also talk about how it is encouraging them to go to them gym, which promotes the human value of health and a complete existence. </a:t>
            </a:r>
          </a:p>
        </p:txBody>
      </p:sp>
    </p:spTree>
    <p:extLst>
      <p:ext uri="{BB962C8B-B14F-4D97-AF65-F5344CB8AC3E}">
        <p14:creationId xmlns:p14="http://schemas.microsoft.com/office/powerpoint/2010/main" val="272515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16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0" name="Shape 10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Team 14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Sense-able Gym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664800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Daniel DeHoog, T.J. DeVries, Paul Griffioen, Ryan Siekman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Team 14 Introduction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l="16604" r="23277" b="38252"/>
          <a:stretch/>
        </p:blipFill>
        <p:spPr>
          <a:xfrm>
            <a:off x="2052187" y="1017725"/>
            <a:ext cx="4959448" cy="2865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" name="Shape 64"/>
          <p:cNvGraphicFramePr/>
          <p:nvPr>
            <p:extLst>
              <p:ext uri="{D42A27DB-BD31-4B8C-83A1-F6EECF244321}">
                <p14:modId xmlns:p14="http://schemas.microsoft.com/office/powerpoint/2010/main" val="64161176"/>
              </p:ext>
            </p:extLst>
          </p:nvPr>
        </p:nvGraphicFramePr>
        <p:xfrm>
          <a:off x="1856975" y="4062525"/>
          <a:ext cx="5154650" cy="439050"/>
        </p:xfrm>
        <a:graphic>
          <a:graphicData uri="http://schemas.openxmlformats.org/drawingml/2006/table">
            <a:tbl>
              <a:tblPr>
                <a:noFill/>
                <a:tableStyleId>{3ABEBD58-A9E5-4828-8B8E-91CAEAC5CF0A}</a:tableStyleId>
              </a:tblPr>
              <a:tblGrid>
                <a:gridCol w="1394950"/>
                <a:gridCol w="1280875"/>
                <a:gridCol w="1394950"/>
                <a:gridCol w="1083875"/>
              </a:tblGrid>
              <a:tr h="43905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Daniel DeHoog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Paul Griffioen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Ryan Siekman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TJ DeVries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Shape 65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66" name="Shape 66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67" name="Shape 67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68" name="Shape 68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69" name="Shape 69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  <a:latin typeface="Oswald" panose="020B0604020202020204" charset="0"/>
              </a:rPr>
              <a:t>2</a:t>
            </a:fld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</a:rPr>
              <a:t>Problem</a:t>
            </a:r>
          </a:p>
        </p:txBody>
      </p:sp>
      <p:sp>
        <p:nvSpPr>
          <p:cNvPr id="75" name="Shape 75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76" name="Shape 76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77" name="Shape 77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78" name="Shape 78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Design Norms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50" y="908100"/>
            <a:ext cx="4454747" cy="33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3278975" y="4235400"/>
            <a:ext cx="2250899" cy="22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Figure 1: A Crowded Gym</a:t>
            </a:r>
          </a:p>
        </p:txBody>
      </p:sp>
      <p:sp>
        <p:nvSpPr>
          <p:cNvPr id="81" name="Shape 81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3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Oswald" panose="020B0604020202020204" charset="0"/>
              </a:rPr>
              <a:t>Project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Gym Reservation and Sensor </a:t>
            </a:r>
            <a:r>
              <a:rPr lang="en" b="1" dirty="0" smtClean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Network</a:t>
            </a:r>
            <a:endParaRPr lang="en" b="1" dirty="0">
              <a:solidFill>
                <a:schemeClr val="tx1">
                  <a:lumMod val="95000"/>
                </a:schemeClr>
              </a:solidFill>
              <a:latin typeface="Oswald" panose="020B0604020202020204" charset="0"/>
            </a:endParaRP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3 physical parts: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	Sensors:   </a:t>
            </a:r>
            <a:r>
              <a:rPr lang="en" dirty="0" smtClean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Senses </a:t>
            </a: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equipment use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	Displays: </a:t>
            </a:r>
            <a:r>
              <a:rPr lang="en" dirty="0" smtClean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Shows </a:t>
            </a: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reservations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	Hub:	</a:t>
            </a:r>
            <a:r>
              <a:rPr lang="en" dirty="0" smtClean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Collects </a:t>
            </a:r>
            <a:r>
              <a:rPr lang="en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data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623125" y="4309350"/>
            <a:ext cx="4209300" cy="22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00" dirty="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Figure 2: An Example Sketch of the Prototype System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123" y="1152475"/>
            <a:ext cx="4209177" cy="31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92" name="Shape 92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93" name="Shape 93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94" name="Shape 94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95" name="Shape 95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4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72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Oswald" panose="020B0604020202020204" charset="0"/>
              </a:rPr>
              <a:t>Project Competition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26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tx1"/>
              </a:solidFill>
              <a:latin typeface="Oswald" panose="020B0604020202020204" charset="0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Current reservation systems are for rooms or trainers, not equipment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Any 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technology </a:t>
            </a: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in current gym equipment is very expensive and doesn’t communicate with other systems. 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54" y="1152474"/>
            <a:ext cx="4587950" cy="30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4244350" y="4208050"/>
            <a:ext cx="4587899" cy="22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Oswald" panose="020B0604020202020204" charset="0"/>
                <a:ea typeface="Oswald"/>
                <a:cs typeface="Oswald"/>
                <a:sym typeface="Oswald"/>
              </a:rPr>
              <a:t>Figure 3: An Example of Current Gym Equipment</a:t>
            </a:r>
          </a:p>
        </p:txBody>
      </p:sp>
      <p:sp>
        <p:nvSpPr>
          <p:cNvPr id="105" name="Shape 105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106" name="Shape 106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107" name="Shape 107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108" name="Shape 108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109" name="Shape 109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5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Customer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14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61280"/>
              </a:lnSpc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Present </a:t>
            </a:r>
            <a:r>
              <a:rPr lang="en" sz="2000" dirty="0" smtClean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Customer</a:t>
            </a:r>
            <a:endParaRPr lang="en" sz="2000" dirty="0">
              <a:solidFill>
                <a:schemeClr val="tx1">
                  <a:lumMod val="95000"/>
                </a:schemeClr>
              </a:solidFill>
              <a:latin typeface="Oswald" panose="020B0604020202020204" charset="0"/>
            </a:endParaRP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Mr. Roy Zuidema</a:t>
            </a:r>
          </a:p>
          <a:p>
            <a:pPr marL="914400" lvl="1" indent="-228600" rtl="0">
              <a:lnSpc>
                <a:spcPct val="16128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Director of Campus Wellness</a:t>
            </a:r>
          </a:p>
          <a:p>
            <a:pPr marL="457200" lvl="0" indent="-228600" rtl="0">
              <a:lnSpc>
                <a:spcPct val="161280"/>
              </a:lnSpc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Future Customers</a:t>
            </a:r>
          </a:p>
          <a:p>
            <a:pPr marL="914400" lvl="1" indent="-228600" rtl="0">
              <a:lnSpc>
                <a:spcPct val="16128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A private gym owner or manager 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650" y="528374"/>
            <a:ext cx="2442174" cy="367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6033650" y="4205375"/>
            <a:ext cx="2442300" cy="22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Figure 4: Roy Zuidema, A Potential Client</a:t>
            </a:r>
          </a:p>
        </p:txBody>
      </p:sp>
      <p:sp>
        <p:nvSpPr>
          <p:cNvPr id="119" name="Shape 119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120" name="Shape 120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121" name="Shape 121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122" name="Shape 122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123" name="Shape 123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6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Oswald" panose="020B0604020202020204" charset="0"/>
              </a:rPr>
              <a:t>Design Norms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Delightful Harmony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Transparency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Trust 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Stewardship</a:t>
            </a:r>
          </a:p>
        </p:txBody>
      </p:sp>
      <p:sp>
        <p:nvSpPr>
          <p:cNvPr id="131" name="Shape 131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132" name="Shape 132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133" name="Shape 133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134" name="Shape 134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135" name="Shape 135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7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Oswald" panose="020B0604020202020204" charset="0"/>
              </a:rPr>
              <a:t>Status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Research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Hardware platforms for each section of the system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Communication Protocols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20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Communication with Customer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We have had one meeting with Roy Zuidema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600" dirty="0">
                <a:solidFill>
                  <a:schemeClr val="tx1">
                    <a:lumMod val="95000"/>
                  </a:schemeClr>
                </a:solidFill>
                <a:latin typeface="Oswald" panose="020B0604020202020204" charset="0"/>
              </a:rPr>
              <a:t>Plan on meeting with him again</a:t>
            </a:r>
          </a:p>
        </p:txBody>
      </p:sp>
      <p:sp>
        <p:nvSpPr>
          <p:cNvPr id="143" name="Shape 143"/>
          <p:cNvSpPr/>
          <p:nvPr/>
        </p:nvSpPr>
        <p:spPr>
          <a:xfrm>
            <a:off x="1895244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144" name="Shape 144"/>
          <p:cNvSpPr/>
          <p:nvPr/>
        </p:nvSpPr>
        <p:spPr>
          <a:xfrm>
            <a:off x="349785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Customer</a:t>
            </a:r>
          </a:p>
        </p:txBody>
      </p:sp>
      <p:sp>
        <p:nvSpPr>
          <p:cNvPr id="145" name="Shape 145"/>
          <p:cNvSpPr/>
          <p:nvPr/>
        </p:nvSpPr>
        <p:spPr>
          <a:xfrm>
            <a:off x="311698" y="4568875"/>
            <a:ext cx="1813137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Problem</a:t>
            </a:r>
          </a:p>
        </p:txBody>
      </p:sp>
      <p:sp>
        <p:nvSpPr>
          <p:cNvPr id="146" name="Shape 146"/>
          <p:cNvSpPr/>
          <p:nvPr/>
        </p:nvSpPr>
        <p:spPr>
          <a:xfrm>
            <a:off x="5060650" y="4568875"/>
            <a:ext cx="1893300" cy="393600"/>
          </a:xfrm>
          <a:prstGeom prst="flowChartInputOutpu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Design Norms</a:t>
            </a:r>
          </a:p>
        </p:txBody>
      </p:sp>
      <p:sp>
        <p:nvSpPr>
          <p:cNvPr id="147" name="Shape 147"/>
          <p:cNvSpPr/>
          <p:nvPr/>
        </p:nvSpPr>
        <p:spPr>
          <a:xfrm>
            <a:off x="6684025" y="4568875"/>
            <a:ext cx="1893300" cy="393600"/>
          </a:xfrm>
          <a:prstGeom prst="flowChartInputOutpu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 panose="020B0604020202020204" charset="0"/>
                <a:ea typeface="Oswald"/>
                <a:cs typeface="Oswald"/>
                <a:sym typeface="Oswald"/>
              </a:rPr>
              <a:t>Status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Oswald" panose="020B0604020202020204" charset="0"/>
              </a:rPr>
              <a:t>8</a:t>
            </a: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Oswald" panose="020B0604020202020204" charset="0"/>
              </a:rPr>
              <a:t>Bibliography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87522" y="1220208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>
                <a:latin typeface="Oswald" panose="020B0604020202020204" charset="0"/>
              </a:rPr>
              <a:t>Figure 1: https://fitnesswayne.files.wordpress.com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>
                <a:latin typeface="Oswald" panose="020B0604020202020204" charset="0"/>
              </a:rPr>
              <a:t>Figure 2: Ryan Siekman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>
                <a:latin typeface="Oswald" panose="020B0604020202020204" charset="0"/>
              </a:rPr>
              <a:t>Figure 3: https://www.calvin.edu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>
                <a:latin typeface="Oswald" panose="020B0604020202020204" charset="0"/>
              </a:rPr>
              <a:t>Figure 4: https://www.calvin.edu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21512" y="4681009"/>
            <a:ext cx="722488" cy="3936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Oswald" panose="020B0604020202020204" charset="0"/>
              </a:rPr>
              <a:t>9 of 10</a:t>
            </a:r>
            <a:endParaRPr lang="en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401</Words>
  <Application>Microsoft Office PowerPoint</Application>
  <PresentationFormat>On-screen Show (16:9)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Average</vt:lpstr>
      <vt:lpstr>Oswald</vt:lpstr>
      <vt:lpstr>Arial</vt:lpstr>
      <vt:lpstr>slate</vt:lpstr>
      <vt:lpstr>Team 14 Sense-able Gym</vt:lpstr>
      <vt:lpstr>Team 14 Introduction</vt:lpstr>
      <vt:lpstr>Problem</vt:lpstr>
      <vt:lpstr>Project</vt:lpstr>
      <vt:lpstr>Project Competition</vt:lpstr>
      <vt:lpstr>Customer</vt:lpstr>
      <vt:lpstr>Design Norms</vt:lpstr>
      <vt:lpstr>Status</vt:lpstr>
      <vt:lpstr>Bibliography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Sense-able Gym</dc:title>
  <dc:creator>Timothy DeVries</dc:creator>
  <cp:lastModifiedBy>Timothy DeVries</cp:lastModifiedBy>
  <cp:revision>5</cp:revision>
  <dcterms:modified xsi:type="dcterms:W3CDTF">2015-10-23T16:32:03Z</dcterms:modified>
</cp:coreProperties>
</file>